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1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微信图片_2024100916272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ZDZkZmI4ZGQ1NDJiNTFkYzY0YTQxYmY2Y2ViOGNhNmY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Arial Unicode MS</vt:lpstr>
      <vt:lpstr>Calibri</vt:lpstr>
      <vt:lpstr>微软雅黑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Luvian Qian</cp:lastModifiedBy>
  <cp:revision>3</cp:revision>
  <dcterms:created xsi:type="dcterms:W3CDTF">2023-08-09T12:44:00Z</dcterms:created>
  <dcterms:modified xsi:type="dcterms:W3CDTF">2024-10-09T08:27:47Z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2052-12.1.0.18276</vt:lpwstr>
  </property>
</Properties>
</file>