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8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ViMDNiZjRiMzRjNWU2MzMxOWE1M2U5NGFjMDU1ZDEifQ=="/>
</p:tagLst>
</file>

<file path=ppt/theme/theme1.xml><?xml version="1.0" encoding="utf-8"?>
<a:theme xmlns:a="http://schemas.openxmlformats.org/drawingml/2006/main" name="1_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</vt:lpstr>
      <vt:lpstr>1_WPS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Luvian Qian</cp:lastModifiedBy>
  <cp:revision>5</cp:revision>
  <dcterms:created xsi:type="dcterms:W3CDTF">2023-08-09T12:44:00Z</dcterms:created>
  <dcterms:modified xsi:type="dcterms:W3CDTF">2024-06-25T08:11:01Z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2052-12.1.0.16929</vt:lpwstr>
  </property>
</Properties>
</file>